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7" r:id="rId5"/>
    <p:sldId id="258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ED0E22-7655-47C1-96A6-25742EBD77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9ECA637-6107-48DA-8DC5-D88370D9B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BD97B21-E61A-47F7-9930-B53748A2B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9B1-E324-4655-AEC6-15177FA9C9ED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4CF333-2554-4F26-8FC4-1979BC7DF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1A4050B-B2E2-451F-9F1B-2C9CF2D5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7352-33C4-4C60-A7BD-C4F6EF6EF2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09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8B62C7-4A4E-41EE-87B5-C738140C0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323BD24-9B14-4B0C-B1BC-C1C118B4C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E58FD31-BAFF-4808-9E02-D68A45995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9B1-E324-4655-AEC6-15177FA9C9ED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67AEAE-9268-4453-9C93-AA46BF11B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CCA5DF-F00A-4362-BE90-7F4F1C757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7352-33C4-4C60-A7BD-C4F6EF6EF2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59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AA38418-1D65-41D8-9F9E-B267E8F754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01EC838-6107-412F-80AA-D66E5C104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BDD9285-E913-4432-9317-E0B7C2E03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9B1-E324-4655-AEC6-15177FA9C9ED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D683C15-F93C-470C-B0FF-974EA4923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D41B1F-2525-4FD7-B201-3A57EABC6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7352-33C4-4C60-A7BD-C4F6EF6EF2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163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875A1F-7E0A-4E48-9C4A-57047A21A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F193B95-531E-418D-AF8C-752365F2A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8E691E-E492-4C68-A46E-CECD0FE26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9B1-E324-4655-AEC6-15177FA9C9ED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CDB1F7E-52D2-4E49-81A8-E3300F8E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A88782A-F595-4EFB-8D3C-8F7BBB570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7352-33C4-4C60-A7BD-C4F6EF6EF2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74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0C9B7C-C072-47FC-9C8D-8ECAC50AA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AD73A9A-A539-4297-9E4F-B58C2F8E0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A045B50-C263-46B7-9B27-96275CDBA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9B1-E324-4655-AEC6-15177FA9C9ED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F1CA76A-7EFF-4F76-A6F0-546E0D965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7BCB79-33CD-45BB-8534-F7B4C85E0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7352-33C4-4C60-A7BD-C4F6EF6EF2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0924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635E28-607C-4133-99AE-9C5630940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10AD517-AD85-422C-BD36-3A6020BF06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BBF10EC-2AAB-4812-A37D-CB49D2127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E5CD506-463A-418C-89A3-257DCC5B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9B1-E324-4655-AEC6-15177FA9C9ED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3D5B04D-D186-43F1-8D92-28ADF164E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5B09B8B-1D76-4AD5-85F7-E595335A0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7352-33C4-4C60-A7BD-C4F6EF6EF2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2406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B4DAB9-975A-4024-B29B-322AAE264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601C4B8-75DE-47DE-A6D0-06803F48C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2729809-FEAB-4A72-8C2F-F9A9D2472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3464911-1AD8-4E4F-B655-226C5BD18E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A7CE7AA-31B7-4598-BFC4-7E799FEE02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46B7552-FF07-4318-A6E2-1858024AA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9B1-E324-4655-AEC6-15177FA9C9ED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65A3839-5165-4D40-B043-AE0E235F0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56CC432-ABCF-44F8-9CFF-544DCC97F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7352-33C4-4C60-A7BD-C4F6EF6EF2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043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87DF11-C92F-4D4C-8E7A-942009BC9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F0E2968-E288-468D-A580-985CA5B3E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9B1-E324-4655-AEC6-15177FA9C9ED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A685770-F171-4AF2-8939-E4ADE8E16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5E55A80-D034-40F2-8679-2006D55C5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7352-33C4-4C60-A7BD-C4F6EF6EF2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394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8F452BE-0A84-45F8-ACF7-437F66A6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9B1-E324-4655-AEC6-15177FA9C9ED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62DBCB2-712F-4D45-A785-893262ACF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4110B9-5C69-44AD-A037-6745E1BB1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7352-33C4-4C60-A7BD-C4F6EF6EF2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70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28B622-6377-4C3F-8B03-204661FF5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3E9E558-413C-41D6-A709-6D89CA540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6950C16-96F5-4542-BCE9-57BA7141E9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C122E56-C876-47BD-B677-C95101EC3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9B1-E324-4655-AEC6-15177FA9C9ED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23B11C5-C547-47F6-814A-B285C3750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1796B65-892B-45FC-9F5F-BCFAB677D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7352-33C4-4C60-A7BD-C4F6EF6EF2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505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0FD14D-5D5D-40CD-9A47-26253F08B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4FD500F-FA97-410F-834A-E869BAB477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E19339C-E5DA-4F1F-BEBB-F32A0DD89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8A8BB2E-A331-4E3D-A3B7-9358D0B65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9B1-E324-4655-AEC6-15177FA9C9ED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27835E9-987C-4AA1-AF98-3437D6A5A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E9BDC69-0008-4A5A-BD6E-6C863014D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7352-33C4-4C60-A7BD-C4F6EF6EF2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1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B4462DE-1B4E-4425-8CCF-D5C1786CF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D7B9084-D6E3-4D7A-B8BD-83B67775D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E7BE09E-5D1C-4048-B8E3-AE3C0ED680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059B1-E324-4655-AEC6-15177FA9C9ED}" type="datetimeFigureOut">
              <a:rPr lang="ko-KR" altLang="en-US" smtClean="0"/>
              <a:t>2022-05-16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377621D-9AAC-49AD-8353-0C8D84483A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FC4F748-2996-4308-86A5-80D62EC9D7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C7352-33C4-4C60-A7BD-C4F6EF6EF2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805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2418AC5F-0201-4A77-825F-4F5695CEB3E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874761" y="745188"/>
            <a:ext cx="7922362" cy="26838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/>
              <a:t>IP</a:t>
            </a:r>
            <a:r>
              <a:rPr lang="ko-KR" altLang="en-US" dirty="0"/>
              <a:t>매니저의 </a:t>
            </a:r>
            <a:br>
              <a:rPr lang="en-US" altLang="ko-KR" dirty="0"/>
            </a:br>
            <a:r>
              <a:rPr lang="ko-KR" altLang="en-US" dirty="0"/>
              <a:t>네트워크 연결 및 설정</a:t>
            </a:r>
          </a:p>
        </p:txBody>
      </p:sp>
    </p:spTree>
    <p:extLst>
      <p:ext uri="{BB962C8B-B14F-4D97-AF65-F5344CB8AC3E}">
        <p14:creationId xmlns:p14="http://schemas.microsoft.com/office/powerpoint/2010/main" val="1792292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D5F42C-A3F6-4457-9562-F5C3ECD86007}"/>
              </a:ext>
            </a:extLst>
          </p:cNvPr>
          <p:cNvSpPr txBox="1"/>
          <p:nvPr/>
        </p:nvSpPr>
        <p:spPr>
          <a:xfrm>
            <a:off x="461394" y="1210924"/>
            <a:ext cx="10472739" cy="44361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dirty="0"/>
              <a:t>1. IP </a:t>
            </a:r>
            <a:r>
              <a:rPr lang="ko-KR" altLang="en-US" dirty="0"/>
              <a:t>매니저를 관리자 </a:t>
            </a:r>
            <a:r>
              <a:rPr lang="en-US" altLang="ko-KR" dirty="0"/>
              <a:t>PC </a:t>
            </a:r>
            <a:r>
              <a:rPr lang="ko-KR" altLang="en-US" dirty="0"/>
              <a:t>에 설치 합니다</a:t>
            </a:r>
            <a:endParaRPr lang="en-US" altLang="ko-KR" dirty="0"/>
          </a:p>
          <a:p>
            <a:pPr>
              <a:lnSpc>
                <a:spcPct val="200000"/>
              </a:lnSpc>
            </a:pPr>
            <a:r>
              <a:rPr lang="en-US" altLang="ko-KR" dirty="0"/>
              <a:t>2. </a:t>
            </a:r>
            <a:r>
              <a:rPr lang="ko-KR" altLang="en-US" dirty="0"/>
              <a:t>설치</a:t>
            </a:r>
            <a:r>
              <a:rPr lang="en-US" altLang="ko-KR" dirty="0"/>
              <a:t> </a:t>
            </a:r>
            <a:r>
              <a:rPr lang="ko-KR" altLang="en-US" dirty="0"/>
              <a:t>후 </a:t>
            </a:r>
            <a:r>
              <a:rPr lang="en-US" altLang="ko-KR" dirty="0"/>
              <a:t>IP </a:t>
            </a:r>
            <a:r>
              <a:rPr lang="ko-KR" altLang="en-US" dirty="0"/>
              <a:t>매니저를 더블 클릭하여 실행시키면 연결 된 카메라의 목록이 나타납니다</a:t>
            </a:r>
            <a:endParaRPr lang="en-US" altLang="ko-KR" dirty="0"/>
          </a:p>
          <a:p>
            <a:pPr>
              <a:lnSpc>
                <a:spcPct val="200000"/>
              </a:lnSpc>
            </a:pPr>
            <a:r>
              <a:rPr lang="en-US" altLang="ko-KR" dirty="0"/>
              <a:t>3. </a:t>
            </a:r>
            <a:r>
              <a:rPr lang="ko-KR" altLang="en-US" dirty="0" err="1"/>
              <a:t>웹뷰어</a:t>
            </a:r>
            <a:r>
              <a:rPr lang="ko-KR" altLang="en-US" dirty="0"/>
              <a:t> 로그인은 </a:t>
            </a:r>
            <a:r>
              <a:rPr lang="en-US" altLang="ko-KR" dirty="0"/>
              <a:t>IP </a:t>
            </a:r>
            <a:r>
              <a:rPr lang="ko-KR" altLang="en-US" dirty="0"/>
              <a:t>매니저</a:t>
            </a:r>
            <a:r>
              <a:rPr lang="en-US" altLang="ko-KR" dirty="0"/>
              <a:t> </a:t>
            </a:r>
            <a:r>
              <a:rPr lang="ko-KR" altLang="en-US" dirty="0"/>
              <a:t>목록에서 연결 및 설정 하고자 하는 카메라 모델명을 </a:t>
            </a:r>
            <a:r>
              <a:rPr lang="ko-KR" altLang="en-US" dirty="0" err="1"/>
              <a:t>더불</a:t>
            </a:r>
            <a:r>
              <a:rPr lang="ko-KR" altLang="en-US" dirty="0"/>
              <a:t> 클릭하거나</a:t>
            </a:r>
            <a:endParaRPr lang="en-US" altLang="ko-KR" dirty="0"/>
          </a:p>
          <a:p>
            <a:pPr>
              <a:lnSpc>
                <a:spcPct val="200000"/>
              </a:lnSpc>
            </a:pPr>
            <a:r>
              <a:rPr lang="ko-KR" altLang="en-US" dirty="0"/>
              <a:t>마우스 </a:t>
            </a:r>
            <a:r>
              <a:rPr lang="ko-KR" altLang="en-US" dirty="0" err="1"/>
              <a:t>우클릭</a:t>
            </a:r>
            <a:r>
              <a:rPr lang="ko-KR" altLang="en-US" dirty="0"/>
              <a:t> 후 </a:t>
            </a:r>
            <a:r>
              <a:rPr lang="en-US" altLang="ko-KR" dirty="0"/>
              <a:t>Login  </a:t>
            </a:r>
            <a:r>
              <a:rPr lang="ko-KR" altLang="en-US" dirty="0"/>
              <a:t>모드를 선택 합니다</a:t>
            </a:r>
            <a:endParaRPr lang="en-US" altLang="ko-KR" dirty="0"/>
          </a:p>
          <a:p>
            <a:pPr>
              <a:lnSpc>
                <a:spcPct val="200000"/>
              </a:lnSpc>
            </a:pPr>
            <a:r>
              <a:rPr lang="en-US" altLang="ko-KR" dirty="0"/>
              <a:t>4. </a:t>
            </a:r>
            <a:r>
              <a:rPr lang="ko-KR" altLang="en-US" dirty="0"/>
              <a:t>로그인 페이지로 접속되면 아이디와 비밀 번호를 입력하고 로그인 합니다</a:t>
            </a:r>
            <a:endParaRPr lang="en-US" altLang="ko-KR" dirty="0"/>
          </a:p>
          <a:p>
            <a:pPr>
              <a:lnSpc>
                <a:spcPct val="200000"/>
              </a:lnSpc>
            </a:pPr>
            <a:r>
              <a:rPr lang="en-US" altLang="ko-KR" dirty="0"/>
              <a:t>(</a:t>
            </a:r>
            <a:r>
              <a:rPr lang="ko-KR" altLang="en-US" dirty="0"/>
              <a:t>최초 설정 </a:t>
            </a:r>
            <a:r>
              <a:rPr lang="en-US" altLang="ko-KR" dirty="0"/>
              <a:t>ID :</a:t>
            </a:r>
            <a:r>
              <a:rPr lang="ko-KR" altLang="en-US" dirty="0"/>
              <a:t> </a:t>
            </a:r>
            <a:r>
              <a:rPr lang="en-US" altLang="ko-KR" dirty="0"/>
              <a:t>admin,</a:t>
            </a:r>
            <a:r>
              <a:rPr lang="ko-KR" altLang="en-US" dirty="0"/>
              <a:t> 비밀번호 </a:t>
            </a:r>
            <a:r>
              <a:rPr lang="en-US" altLang="ko-KR" dirty="0"/>
              <a:t>: admin1357)</a:t>
            </a:r>
          </a:p>
          <a:p>
            <a:pPr>
              <a:lnSpc>
                <a:spcPct val="200000"/>
              </a:lnSpc>
            </a:pPr>
            <a:r>
              <a:rPr lang="en-US" altLang="ko-KR" dirty="0"/>
              <a:t>5. Active-X </a:t>
            </a:r>
            <a:r>
              <a:rPr lang="ko-KR" altLang="en-US" dirty="0"/>
              <a:t>설치 팝업 창이 나오면 </a:t>
            </a:r>
            <a:r>
              <a:rPr lang="en-US" altLang="ko-KR" dirty="0"/>
              <a:t>‘</a:t>
            </a:r>
            <a:r>
              <a:rPr lang="ko-KR" altLang="en-US" dirty="0"/>
              <a:t>설치</a:t>
            </a:r>
            <a:r>
              <a:rPr lang="en-US" altLang="ko-KR" dirty="0"/>
              <a:t>‘ </a:t>
            </a:r>
            <a:r>
              <a:rPr lang="ko-KR" altLang="en-US" dirty="0"/>
              <a:t>를 누르고 </a:t>
            </a:r>
            <a:r>
              <a:rPr lang="ko-KR" altLang="en-US" dirty="0" err="1"/>
              <a:t>웹뷰어에</a:t>
            </a:r>
            <a:r>
              <a:rPr lang="ko-KR" altLang="en-US" dirty="0"/>
              <a:t> 접속합니다</a:t>
            </a:r>
            <a:endParaRPr lang="en-US" altLang="ko-KR" dirty="0"/>
          </a:p>
          <a:p>
            <a:pPr>
              <a:lnSpc>
                <a:spcPct val="200000"/>
              </a:lnSpc>
            </a:pPr>
            <a:r>
              <a:rPr lang="en-US" altLang="ko-KR" dirty="0"/>
              <a:t>6. </a:t>
            </a:r>
            <a:r>
              <a:rPr lang="ko-KR" altLang="en-US" dirty="0"/>
              <a:t>필요 시 </a:t>
            </a:r>
            <a:r>
              <a:rPr lang="ko-KR" altLang="en-US" dirty="0" err="1"/>
              <a:t>웹뷰어에서</a:t>
            </a:r>
            <a:r>
              <a:rPr lang="ko-KR" altLang="en-US" dirty="0"/>
              <a:t> 네트워크 관련 및 관리자 보안 설정을 변경합니다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149EA1-86E9-4BB2-806D-B99BB9D5AC21}"/>
              </a:ext>
            </a:extLst>
          </p:cNvPr>
          <p:cNvSpPr txBox="1"/>
          <p:nvPr/>
        </p:nvSpPr>
        <p:spPr>
          <a:xfrm>
            <a:off x="260058" y="503339"/>
            <a:ext cx="2755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 err="1">
                <a:solidFill>
                  <a:srgbClr val="FF0000"/>
                </a:solidFill>
              </a:rPr>
              <a:t>웹뷰어</a:t>
            </a:r>
            <a:r>
              <a:rPr lang="ko-KR" altLang="en-US" sz="2400" b="1" dirty="0">
                <a:solidFill>
                  <a:srgbClr val="FF0000"/>
                </a:solidFill>
              </a:rPr>
              <a:t> 로그인하기</a:t>
            </a:r>
          </a:p>
        </p:txBody>
      </p:sp>
    </p:spTree>
    <p:extLst>
      <p:ext uri="{BB962C8B-B14F-4D97-AF65-F5344CB8AC3E}">
        <p14:creationId xmlns:p14="http://schemas.microsoft.com/office/powerpoint/2010/main" val="3902092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4">
            <a:extLst>
              <a:ext uri="{FF2B5EF4-FFF2-40B4-BE49-F238E27FC236}">
                <a16:creationId xmlns:a16="http://schemas.microsoft.com/office/drawing/2014/main" id="{D2F410EB-6099-426A-84C6-FC218F6E4A51}"/>
              </a:ext>
            </a:extLst>
          </p:cNvPr>
          <p:cNvGrpSpPr/>
          <p:nvPr/>
        </p:nvGrpSpPr>
        <p:grpSpPr>
          <a:xfrm>
            <a:off x="725332" y="1984607"/>
            <a:ext cx="8292834" cy="4785309"/>
            <a:chOff x="758887" y="1388988"/>
            <a:chExt cx="8892899" cy="5321483"/>
          </a:xfrm>
        </p:grpSpPr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1E9C0C52-12C8-4A6B-8B2A-DF9BBABCB4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29855" y="1942986"/>
              <a:ext cx="7321931" cy="4767485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2F5D35E-E65D-4FEA-86FC-2ED14401DA44}"/>
                </a:ext>
              </a:extLst>
            </p:cNvPr>
            <p:cNvSpPr txBox="1"/>
            <p:nvPr/>
          </p:nvSpPr>
          <p:spPr>
            <a:xfrm>
              <a:off x="758887" y="1758320"/>
              <a:ext cx="11897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/>
                <a:t>찾기 멈춤</a:t>
              </a:r>
            </a:p>
          </p:txBody>
        </p:sp>
        <p:cxnSp>
          <p:nvCxnSpPr>
            <p:cNvPr id="7" name="연결선: 꺾임 6">
              <a:extLst>
                <a:ext uri="{FF2B5EF4-FFF2-40B4-BE49-F238E27FC236}">
                  <a16:creationId xmlns:a16="http://schemas.microsoft.com/office/drawing/2014/main" id="{566C0848-F339-4181-B0E2-1CE2BD0E49A6}"/>
                </a:ext>
              </a:extLst>
            </p:cNvPr>
            <p:cNvCxnSpPr/>
            <p:nvPr/>
          </p:nvCxnSpPr>
          <p:spPr>
            <a:xfrm>
              <a:off x="1119614" y="2127652"/>
              <a:ext cx="1210241" cy="389152"/>
            </a:xfrm>
            <a:prstGeom prst="bentConnector3">
              <a:avLst>
                <a:gd name="adj1" fmla="val -1294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8C748C6-40E6-4665-AB63-C1EBC6B6F7F8}"/>
                </a:ext>
              </a:extLst>
            </p:cNvPr>
            <p:cNvSpPr txBox="1"/>
            <p:nvPr/>
          </p:nvSpPr>
          <p:spPr>
            <a:xfrm>
              <a:off x="3302150" y="1388988"/>
              <a:ext cx="11897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/>
                <a:t>새로 고침</a:t>
              </a:r>
            </a:p>
          </p:txBody>
        </p:sp>
        <p:cxnSp>
          <p:nvCxnSpPr>
            <p:cNvPr id="11" name="연결선: 꺾임 10">
              <a:extLst>
                <a:ext uri="{FF2B5EF4-FFF2-40B4-BE49-F238E27FC236}">
                  <a16:creationId xmlns:a16="http://schemas.microsoft.com/office/drawing/2014/main" id="{1DB14A2D-C328-44E8-8B42-1F8CE252F3FE}"/>
                </a:ext>
              </a:extLst>
            </p:cNvPr>
            <p:cNvCxnSpPr/>
            <p:nvPr/>
          </p:nvCxnSpPr>
          <p:spPr>
            <a:xfrm rot="10800000" flipV="1">
              <a:off x="2914858" y="1758320"/>
              <a:ext cx="1065402" cy="758484"/>
            </a:xfrm>
            <a:prstGeom prst="bentConnector3">
              <a:avLst>
                <a:gd name="adj1" fmla="val 394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0B0F20BC-B7C3-44A6-AF93-EF5880F09C34}"/>
              </a:ext>
            </a:extLst>
          </p:cNvPr>
          <p:cNvSpPr txBox="1"/>
          <p:nvPr/>
        </p:nvSpPr>
        <p:spPr>
          <a:xfrm>
            <a:off x="420339" y="1196973"/>
            <a:ext cx="111427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1. </a:t>
            </a:r>
            <a:r>
              <a:rPr lang="ko-KR" altLang="en-US" dirty="0"/>
              <a:t>네트워크 연결 후 </a:t>
            </a:r>
            <a:r>
              <a:rPr lang="en-US" altLang="ko-KR" dirty="0"/>
              <a:t>IP</a:t>
            </a:r>
            <a:r>
              <a:rPr lang="ko-KR" altLang="en-US" dirty="0"/>
              <a:t> 매니저를 실행 시키면 아래와 같이 설치된 카메라의 </a:t>
            </a:r>
            <a:r>
              <a:rPr lang="en-US" altLang="ko-KR" dirty="0"/>
              <a:t>IP </a:t>
            </a:r>
            <a:r>
              <a:rPr lang="ko-KR" altLang="en-US" dirty="0"/>
              <a:t>주소를</a:t>
            </a:r>
            <a:r>
              <a:rPr lang="en-US" altLang="ko-KR" dirty="0"/>
              <a:t> </a:t>
            </a:r>
            <a:r>
              <a:rPr lang="ko-KR" altLang="en-US" dirty="0"/>
              <a:t>검색 할 수 있습니다</a:t>
            </a:r>
            <a:endParaRPr lang="en-US" altLang="ko-KR" dirty="0"/>
          </a:p>
          <a:p>
            <a:r>
              <a:rPr lang="en-US" altLang="ko-KR" dirty="0"/>
              <a:t>(IP</a:t>
            </a:r>
            <a:r>
              <a:rPr lang="ko-KR" altLang="en-US" dirty="0"/>
              <a:t> 주소 검색은 경우에 따라 </a:t>
            </a:r>
            <a:r>
              <a:rPr lang="en-US" altLang="ko-KR" dirty="0"/>
              <a:t>1~2</a:t>
            </a:r>
            <a:r>
              <a:rPr lang="ko-KR" altLang="en-US" dirty="0"/>
              <a:t>분 정도 소용됩니다</a:t>
            </a:r>
            <a:r>
              <a:rPr lang="en-US" altLang="ko-KR" dirty="0"/>
              <a:t>)</a:t>
            </a:r>
            <a:r>
              <a:rPr lang="ko-KR" altLang="en-US" dirty="0"/>
              <a:t>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636746-AAB0-43E2-ADF6-7F0834987EC2}"/>
              </a:ext>
            </a:extLst>
          </p:cNvPr>
          <p:cNvSpPr txBox="1"/>
          <p:nvPr/>
        </p:nvSpPr>
        <p:spPr>
          <a:xfrm>
            <a:off x="260058" y="503339"/>
            <a:ext cx="2534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IP </a:t>
            </a:r>
            <a:r>
              <a:rPr lang="ko-KR" altLang="en-US" sz="2400" b="1" dirty="0">
                <a:solidFill>
                  <a:srgbClr val="FF0000"/>
                </a:solidFill>
              </a:rPr>
              <a:t>주소 변경하기</a:t>
            </a:r>
          </a:p>
        </p:txBody>
      </p:sp>
    </p:spTree>
    <p:extLst>
      <p:ext uri="{BB962C8B-B14F-4D97-AF65-F5344CB8AC3E}">
        <p14:creationId xmlns:p14="http://schemas.microsoft.com/office/powerpoint/2010/main" val="1205331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1D72DCC2-469A-4440-BB0D-56B9723234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941" t="41957" r="19765" b="13520"/>
          <a:stretch/>
        </p:blipFill>
        <p:spPr>
          <a:xfrm>
            <a:off x="1897095" y="1811767"/>
            <a:ext cx="7647701" cy="487425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CDFF267-B53E-4982-BB05-6EB61D156CD9}"/>
              </a:ext>
            </a:extLst>
          </p:cNvPr>
          <p:cNvSpPr txBox="1"/>
          <p:nvPr/>
        </p:nvSpPr>
        <p:spPr>
          <a:xfrm>
            <a:off x="313054" y="939566"/>
            <a:ext cx="10815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2. </a:t>
            </a:r>
            <a:r>
              <a:rPr lang="ko-KR" altLang="en-US" dirty="0"/>
              <a:t>설치되 카메라의 </a:t>
            </a:r>
            <a:r>
              <a:rPr lang="en-US" altLang="ko-KR" dirty="0"/>
              <a:t>IP</a:t>
            </a:r>
            <a:r>
              <a:rPr lang="ko-KR" altLang="en-US" dirty="0"/>
              <a:t>주소를 변경하려면 </a:t>
            </a:r>
            <a:r>
              <a:rPr lang="en-US" altLang="ko-KR" dirty="0"/>
              <a:t>IP</a:t>
            </a:r>
            <a:r>
              <a:rPr lang="ko-KR" altLang="en-US" dirty="0"/>
              <a:t>매니저의 카메라 목록에서 변경하고자 하는 모델을 선택 후 </a:t>
            </a:r>
            <a:endParaRPr lang="en-US" altLang="ko-KR" dirty="0"/>
          </a:p>
          <a:p>
            <a:r>
              <a:rPr lang="ko-KR" altLang="en-US" dirty="0"/>
              <a:t>마우스 우 클릭하여 </a:t>
            </a:r>
            <a:r>
              <a:rPr lang="en-US" altLang="ko-KR" dirty="0"/>
              <a:t>Change IP </a:t>
            </a:r>
            <a:r>
              <a:rPr lang="ko-KR" altLang="en-US" dirty="0"/>
              <a:t>모드를 선택합니다</a:t>
            </a:r>
          </a:p>
        </p:txBody>
      </p:sp>
    </p:spTree>
    <p:extLst>
      <p:ext uri="{BB962C8B-B14F-4D97-AF65-F5344CB8AC3E}">
        <p14:creationId xmlns:p14="http://schemas.microsoft.com/office/powerpoint/2010/main" val="3367304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BAB7DC75-76A5-4E45-A8FB-909E20C53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0616" y="1776696"/>
            <a:ext cx="7163421" cy="465774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C0F9FE8-4579-4710-8442-BBEFECF8094E}"/>
              </a:ext>
            </a:extLst>
          </p:cNvPr>
          <p:cNvSpPr txBox="1"/>
          <p:nvPr/>
        </p:nvSpPr>
        <p:spPr>
          <a:xfrm>
            <a:off x="360831" y="912251"/>
            <a:ext cx="779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3. DHCP </a:t>
            </a:r>
            <a:r>
              <a:rPr lang="ko-KR" altLang="en-US" dirty="0"/>
              <a:t>또는 고정 주소로 네트워크 카메라의 주소를</a:t>
            </a:r>
            <a:r>
              <a:rPr lang="en-US" altLang="ko-KR" dirty="0"/>
              <a:t> </a:t>
            </a:r>
            <a:r>
              <a:rPr lang="ko-KR" altLang="en-US" dirty="0"/>
              <a:t>변경할 수 있습니다</a:t>
            </a:r>
            <a:endParaRPr lang="en-US" altLang="ko-KR" dirty="0"/>
          </a:p>
          <a:p>
            <a:r>
              <a:rPr lang="en-US" altLang="ko-KR" dirty="0"/>
              <a:t>(</a:t>
            </a:r>
            <a:r>
              <a:rPr lang="ko-KR" altLang="en-US" dirty="0"/>
              <a:t>공장 출하 시 </a:t>
            </a:r>
            <a:r>
              <a:rPr lang="en-US" altLang="ko-KR" dirty="0"/>
              <a:t>DHCP </a:t>
            </a:r>
            <a:r>
              <a:rPr lang="ko-KR" altLang="en-US" dirty="0"/>
              <a:t>모드로 설정 되어 있습니다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67366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185</Words>
  <Application>Microsoft Office PowerPoint</Application>
  <PresentationFormat>와이드스크린</PresentationFormat>
  <Paragraphs>19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IP매니저의  네트워크 연결 및 설정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IP매니저의  네트워크 연결 및 설정</dc:title>
  <dc:creator>안덕규</dc:creator>
  <cp:lastModifiedBy>안덕규</cp:lastModifiedBy>
  <cp:revision>2</cp:revision>
  <dcterms:created xsi:type="dcterms:W3CDTF">2021-09-08T07:28:37Z</dcterms:created>
  <dcterms:modified xsi:type="dcterms:W3CDTF">2022-05-16T02:04:39Z</dcterms:modified>
</cp:coreProperties>
</file>